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AC74-C147-894C-CBA2-8A9A1C169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3F654-B193-BD00-88FE-FD9F7516D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F3166-B6D5-945D-BB1C-9296E8929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8590-E540-41D1-942E-64A8FE846DC7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C716D-9911-7FBE-540E-BB281E02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1355E-8C66-AC03-BCA4-5F42A430F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6DCB-416E-4A64-A7D4-A159A7A1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31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4A8C1-0AE9-0FA5-FF18-CB3137303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384AB-FB4C-FD7E-56D7-758778ACB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3C823-0E0A-4661-831C-D05E0566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8590-E540-41D1-942E-64A8FE846DC7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555F8-E27D-69E3-8A40-39EC625FF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B4CCE-205A-736D-77BE-3F1BB5000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6DCB-416E-4A64-A7D4-A159A7A1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6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A20391-AE88-1FDE-AECC-C45BE688DD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D92551-A10B-B13F-2C92-1A68F0306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32526-0A5B-D8E1-1D54-6B1313357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8590-E540-41D1-942E-64A8FE846DC7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A2BC3-4BA4-0453-8A75-98BCB5D5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6EED2-DD93-E211-2CEC-8A3C2402B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6DCB-416E-4A64-A7D4-A159A7A1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5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6131-9EC1-7C57-8F4E-BA03DED6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2372B-69F0-B48A-59FA-B30F913F7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052F3-B613-C58D-1C41-3DFD9F174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8590-E540-41D1-942E-64A8FE846DC7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F4A27-156C-9CD0-92E1-DC647AC54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5333A-E58F-1CBD-0DF7-43439E60A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6DCB-416E-4A64-A7D4-A159A7A1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30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E6BAC-8F36-0D26-FAED-F7EACEB5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ACAA2-78DD-848B-2AD9-D11BF616C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08623-E7EC-0179-C1F8-4DFAC601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8590-E540-41D1-942E-64A8FE846DC7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344C4-8EF9-3E22-1712-7A0EDCC23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64411-8722-6FCB-85C6-76332E142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6DCB-416E-4A64-A7D4-A159A7A1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27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AFA2-584B-B68F-B6BD-29FE4186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E4BC5-598E-E075-4042-B11FA754D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737CA-AE13-14C4-45F8-8C8114093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604D6A-3407-8628-02AA-D41FD7756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8590-E540-41D1-942E-64A8FE846DC7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642BE-C65B-2119-55DC-6E4534D67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8D007-B4C2-60DB-8A13-84518E59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6DCB-416E-4A64-A7D4-A159A7A1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82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04A5D-9358-62DF-689A-689BC12F2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D66C6-0C49-029A-C72D-2AA345EAC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42E0C-2469-5A6F-17B6-0616F345F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3CE606-C874-72F8-9DD9-715ED08568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555228-6B99-F328-92C1-D111894E12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2F1B23-2A7F-0A4A-1787-690C8F0C4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8590-E540-41D1-942E-64A8FE846DC7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0C5CB-7F92-E88B-0F03-18EE670D0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BDDA4F-264F-10FA-0685-8BF783A4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6DCB-416E-4A64-A7D4-A159A7A1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9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931DE-81B3-64CF-0041-5F0BA719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99012-8EB7-61D2-7D2A-AA1CC9E00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8590-E540-41D1-942E-64A8FE846DC7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DA5DD-19B3-3A6F-A4C7-80AE2690E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D53C-5A0F-1E2A-A8BF-3A667F7AE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6DCB-416E-4A64-A7D4-A159A7A1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73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BB0978-8097-5104-963B-FC957C2AD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8590-E540-41D1-942E-64A8FE846DC7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50EA16-B4F0-EB22-6DDB-FEA3D3F6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D41B5-415B-1684-06F8-150D13618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6DCB-416E-4A64-A7D4-A159A7A1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6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4381-0795-9E17-F581-81EA34B8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7015A-3A9A-4D20-343E-9665472D4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AE4E4-2D40-10EB-C0DE-716C27F1B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1C370-9958-78DA-CB19-815F88500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8590-E540-41D1-942E-64A8FE846DC7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0EC49-EC14-38F9-CE84-D9678D57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BB9DC-5D11-0769-5661-35D94BF8A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6DCB-416E-4A64-A7D4-A159A7A1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7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BC77A-8B88-5B4A-7134-96FD61D95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CE5C47-DF6D-B512-1780-C5DB938023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DDCFF-4A61-81BB-6D5E-5A7ADDA92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95A37-9054-E0FD-30FB-D718778F5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8590-E540-41D1-942E-64A8FE846DC7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F450D-7B33-D32C-B4A0-98C32FE29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0016A-4BF4-CE99-DF12-E687112DC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6DCB-416E-4A64-A7D4-A159A7A1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03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551255-ACF4-D800-6259-97402EB8D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DBEE6-AE81-64B5-A4A0-46E039560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04319-E5B9-226B-8811-89296D59D5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C8590-E540-41D1-942E-64A8FE846DC7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779B0-A4C3-71DB-6334-0630769DD5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6E5BF-4798-8CA4-2A71-73E6C6A11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F6DCB-416E-4A64-A7D4-A159A7A1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8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57FE661-C24A-2B99-353C-95F2279D0050}"/>
              </a:ext>
            </a:extLst>
          </p:cNvPr>
          <p:cNvSpPr/>
          <p:nvPr/>
        </p:nvSpPr>
        <p:spPr>
          <a:xfrm>
            <a:off x="1004708" y="507571"/>
            <a:ext cx="10241280" cy="45658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0C84784-8D70-A1D3-2ECC-4D222F399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72" y="761713"/>
            <a:ext cx="1502465" cy="198284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085A01-285C-536B-D023-12697609E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23" y="2805810"/>
            <a:ext cx="1535559" cy="1981077"/>
          </a:xfrm>
          <a:prstGeom prst="rect">
            <a:avLst/>
          </a:prstGeom>
        </p:spPr>
      </p:pic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97E0FCB3-D0CC-5428-EB97-9E0F8B26E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751" y="761713"/>
            <a:ext cx="1535561" cy="1982845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C42D14B3-5F5F-2690-F9F7-94160F934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14" y="761713"/>
            <a:ext cx="1501434" cy="1982846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4EBBBF92-9A81-803E-A172-A590B876D2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619" y="2807060"/>
            <a:ext cx="1354078" cy="1991291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396F51-06BB-9F51-0ECE-2EA93267AB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774" y="761713"/>
            <a:ext cx="1501434" cy="1981077"/>
          </a:xfrm>
          <a:prstGeom prst="rect">
            <a:avLst/>
          </a:prstGeom>
        </p:spPr>
      </p:pic>
      <p:pic>
        <p:nvPicPr>
          <p:cNvPr id="17" name="Picture 1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4B376EA-80E4-620B-6DAE-8E31BA7DB3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619" y="759943"/>
            <a:ext cx="1354078" cy="1982847"/>
          </a:xfrm>
          <a:prstGeom prst="rect">
            <a:avLst/>
          </a:prstGeom>
        </p:spPr>
      </p:pic>
      <p:pic>
        <p:nvPicPr>
          <p:cNvPr id="19" name="Picture 1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550CD3A-C2C2-58B9-97DC-9C040BDC81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01" y="2804041"/>
            <a:ext cx="1488382" cy="1994310"/>
          </a:xfrm>
          <a:prstGeom prst="rect">
            <a:avLst/>
          </a:prstGeom>
        </p:spPr>
      </p:pic>
      <p:pic>
        <p:nvPicPr>
          <p:cNvPr id="21" name="Picture 20" descr="Graphical user interface&#10;&#10;Description automatically generated">
            <a:extLst>
              <a:ext uri="{FF2B5EF4-FFF2-40B4-BE49-F238E27FC236}">
                <a16:creationId xmlns:a16="http://schemas.microsoft.com/office/drawing/2014/main" id="{DC9636E9-1E85-F45B-7889-0FB736E806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304" y="2804042"/>
            <a:ext cx="1512687" cy="1982845"/>
          </a:xfrm>
          <a:prstGeom prst="rect">
            <a:avLst/>
          </a:prstGeom>
        </p:spPr>
      </p:pic>
      <p:pic>
        <p:nvPicPr>
          <p:cNvPr id="23" name="Picture 22" descr="Qr code&#10;&#10;Description automatically generated with low confidence">
            <a:extLst>
              <a:ext uri="{FF2B5EF4-FFF2-40B4-BE49-F238E27FC236}">
                <a16:creationId xmlns:a16="http://schemas.microsoft.com/office/drawing/2014/main" id="{BB5A912E-D0E5-7193-5E8A-845B62ABB84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/>
          <a:stretch/>
        </p:blipFill>
        <p:spPr>
          <a:xfrm>
            <a:off x="9297137" y="2812166"/>
            <a:ext cx="1545522" cy="1981077"/>
          </a:xfrm>
          <a:prstGeom prst="rect">
            <a:avLst/>
          </a:prstGeom>
        </p:spPr>
      </p:pic>
      <p:pic>
        <p:nvPicPr>
          <p:cNvPr id="27" name="Picture 2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BCADE9-C7AD-D2FB-6BD4-DDA3C41CB1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425" y="761713"/>
            <a:ext cx="1518117" cy="1982846"/>
          </a:xfrm>
          <a:prstGeom prst="rect">
            <a:avLst/>
          </a:prstGeom>
        </p:spPr>
      </p:pic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14067EB2-931B-9681-39A6-A345D485CA4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72" y="2804041"/>
            <a:ext cx="1488383" cy="198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07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Sonu Kumar</dc:creator>
  <cp:lastModifiedBy>Sonu Kumar</cp:lastModifiedBy>
  <cp:revision>2</cp:revision>
  <dcterms:created xsi:type="dcterms:W3CDTF">2022-11-23T05:34:12Z</dcterms:created>
  <dcterms:modified xsi:type="dcterms:W3CDTF">2022-11-23T06:01:22Z</dcterms:modified>
</cp:coreProperties>
</file>